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DAA"/>
    <a:srgbClr val="E19CA9"/>
    <a:srgbClr val="5EEDFF"/>
    <a:srgbClr val="F9017A"/>
    <a:srgbClr val="BB2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9767" autoAdjust="0"/>
  </p:normalViewPr>
  <p:slideViewPr>
    <p:cSldViewPr snapToGrid="0" snapToObjects="1">
      <p:cViewPr>
        <p:scale>
          <a:sx n="75" d="100"/>
          <a:sy n="75" d="100"/>
        </p:scale>
        <p:origin x="-1952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45ED-4F2E-F044-83D4-6DC8B433F70B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33B5D-B478-7948-B9D9-E12834DA3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3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Draw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33B5D-B478-7948-B9D9-E12834DA30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2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0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2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ABBC-2339-6548-ACD8-7194C722D424}" type="datetimeFigureOut">
              <a:rPr lang="en-US" smtClean="0"/>
              <a:t>2/28/16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8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v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7" y="237062"/>
            <a:ext cx="8564880" cy="6486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1652" y="1763078"/>
            <a:ext cx="246432" cy="510065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6545" y="4297180"/>
            <a:ext cx="3270522" cy="218358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Detected Robots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Mean Position           </a:t>
            </a:r>
            <a:r>
              <a:rPr lang="en-US" sz="2400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+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Covariance Ellipse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Object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Goal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Pivot</a:t>
            </a:r>
            <a:endParaRPr lang="ar-IQ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7" name="Picture 6" descr="Rob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78" y="4420354"/>
            <a:ext cx="247650" cy="279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8900" y="5530997"/>
            <a:ext cx="587642" cy="189579"/>
          </a:xfrm>
          <a:prstGeom prst="rect">
            <a:avLst/>
          </a:prstGeom>
          <a:solidFill>
            <a:srgbClr val="BB277E"/>
          </a:solidFill>
          <a:ln>
            <a:solidFill>
              <a:srgbClr val="BB27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58900" y="5872977"/>
            <a:ext cx="587642" cy="189579"/>
          </a:xfrm>
          <a:prstGeom prst="rect">
            <a:avLst/>
          </a:prstGeom>
          <a:solidFill>
            <a:srgbClr val="D7E4BD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2045" y="313765"/>
            <a:ext cx="8602777" cy="6439648"/>
          </a:xfrm>
          <a:prstGeom prst="rect">
            <a:avLst/>
          </a:prstGeom>
          <a:noFill/>
          <a:ln w="152400" cmpd="sng">
            <a:solidFill>
              <a:srgbClr val="F9017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411652" y="6603086"/>
            <a:ext cx="246432" cy="2717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6929" y="5199682"/>
            <a:ext cx="541471" cy="1723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59278" y="6146739"/>
            <a:ext cx="247650" cy="283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3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155016"/>
            <a:ext cx="1992462" cy="2465918"/>
          </a:xfrm>
          <a:prstGeom prst="rect">
            <a:avLst/>
          </a:prstGeom>
        </p:spPr>
      </p:pic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2702622"/>
            <a:ext cx="5572374" cy="4477114"/>
          </a:xfrm>
          <a:prstGeom prst="rect">
            <a:avLst/>
          </a:prstGeom>
        </p:spPr>
      </p:pic>
      <p:pic>
        <p:nvPicPr>
          <p:cNvPr id="9" name="Picture 8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0" y="181809"/>
            <a:ext cx="4597625" cy="242545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693540" y="1473200"/>
            <a:ext cx="1140577" cy="1010563"/>
            <a:chOff x="5875880" y="1532466"/>
            <a:chExt cx="1366517" cy="1075439"/>
          </a:xfrm>
        </p:grpSpPr>
        <p:sp>
          <p:nvSpPr>
            <p:cNvPr id="10" name="Rectangle 9"/>
            <p:cNvSpPr/>
            <p:nvPr/>
          </p:nvSpPr>
          <p:spPr>
            <a:xfrm>
              <a:off x="5875880" y="1532466"/>
              <a:ext cx="1366517" cy="1075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COM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Mean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Angle     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50834" y="1651849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7046337" y="1804249"/>
              <a:ext cx="45719" cy="457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046337" y="1979508"/>
              <a:ext cx="45719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046337" y="2131908"/>
              <a:ext cx="45719" cy="45719"/>
            </a:xfrm>
            <a:prstGeom prst="ellipse">
              <a:avLst/>
            </a:prstGeom>
            <a:noFill/>
            <a:ln>
              <a:solidFill>
                <a:srgbClr val="5EED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1091" y="2289207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1091" y="2444272"/>
              <a:ext cx="299486" cy="7764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57866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25333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44133" y="301575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3515731" flipV="1">
            <a:off x="4165602" y="5808113"/>
            <a:ext cx="778933" cy="57573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19600" y="5210309"/>
            <a:ext cx="35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θ</a:t>
            </a:r>
            <a:endParaRPr lang="en-US" sz="2800" b="1" dirty="0"/>
          </a:p>
        </p:txBody>
      </p:sp>
      <p:sp>
        <p:nvSpPr>
          <p:cNvPr id="24" name="Up Arrow 23"/>
          <p:cNvSpPr/>
          <p:nvPr/>
        </p:nvSpPr>
        <p:spPr>
          <a:xfrm>
            <a:off x="6045199" y="4572000"/>
            <a:ext cx="788918" cy="159173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Direction of Light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Curved Connector 30"/>
          <p:cNvCxnSpPr/>
          <p:nvPr/>
        </p:nvCxnSpPr>
        <p:spPr>
          <a:xfrm rot="10800000">
            <a:off x="4419601" y="3911600"/>
            <a:ext cx="1083733" cy="406400"/>
          </a:xfrm>
          <a:prstGeom prst="curvedConnector3">
            <a:avLst>
              <a:gd name="adj1" fmla="val -156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1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ientationContFig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639"/>
            <a:ext cx="9144000" cy="4182361"/>
          </a:xfrm>
          <a:prstGeom prst="rect">
            <a:avLst/>
          </a:prstGeom>
        </p:spPr>
      </p:pic>
      <p:pic>
        <p:nvPicPr>
          <p:cNvPr id="5" name="Picture 4" descr="Orient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721104"/>
            <a:ext cx="3810000" cy="2142169"/>
          </a:xfrm>
          <a:prstGeom prst="rect">
            <a:avLst/>
          </a:prstGeom>
        </p:spPr>
      </p:pic>
      <p:pic>
        <p:nvPicPr>
          <p:cNvPr id="6" name="Picture 5" descr="Orient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17" y="721104"/>
            <a:ext cx="3810377" cy="2142169"/>
          </a:xfrm>
          <a:prstGeom prst="rect">
            <a:avLst/>
          </a:prstGeom>
        </p:spPr>
      </p:pic>
      <p:pic>
        <p:nvPicPr>
          <p:cNvPr id="7" name="Picture 6" descr="Orient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54" y="721104"/>
            <a:ext cx="3813026" cy="2142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600200"/>
            <a:ext cx="1366516" cy="10754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COM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Angle     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728154" y="1719581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723657" y="1871981"/>
            <a:ext cx="45719" cy="4571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3657" y="2047240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23657" y="2199640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78411" y="2356939"/>
            <a:ext cx="299486" cy="77640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78411" y="2512004"/>
            <a:ext cx="299486" cy="7764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2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sControlFig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639"/>
            <a:ext cx="9144000" cy="4182361"/>
          </a:xfrm>
          <a:prstGeom prst="rect">
            <a:avLst/>
          </a:prstGeom>
        </p:spPr>
      </p:pic>
      <p:pic>
        <p:nvPicPr>
          <p:cNvPr id="5" name="Picture 4" descr="Tran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734337"/>
            <a:ext cx="3810000" cy="2138888"/>
          </a:xfrm>
          <a:prstGeom prst="rect">
            <a:avLst/>
          </a:prstGeom>
        </p:spPr>
      </p:pic>
      <p:pic>
        <p:nvPicPr>
          <p:cNvPr id="6" name="Picture 5" descr="Tran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44" y="734337"/>
            <a:ext cx="3801148" cy="2138888"/>
          </a:xfrm>
          <a:prstGeom prst="rect">
            <a:avLst/>
          </a:prstGeom>
        </p:spPr>
      </p:pic>
      <p:pic>
        <p:nvPicPr>
          <p:cNvPr id="8" name="Picture 7" descr="Trans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734337"/>
            <a:ext cx="3814946" cy="21388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595091" y="1945414"/>
            <a:ext cx="1570701" cy="74869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Covariance Ellipse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</p:txBody>
      </p:sp>
      <p:sp>
        <p:nvSpPr>
          <p:cNvPr id="10" name="Oval 9"/>
          <p:cNvSpPr/>
          <p:nvPr/>
        </p:nvSpPr>
        <p:spPr>
          <a:xfrm>
            <a:off x="5912577" y="2135456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H="1">
            <a:off x="5790081" y="2238898"/>
            <a:ext cx="299486" cy="174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01627" y="2494044"/>
            <a:ext cx="299486" cy="77640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38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Fig-eps-converted-t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5639"/>
            <a:ext cx="9144000" cy="4182361"/>
          </a:xfrm>
          <a:prstGeom prst="rect">
            <a:avLst/>
          </a:prstGeom>
        </p:spPr>
      </p:pic>
      <p:pic>
        <p:nvPicPr>
          <p:cNvPr id="6" name="Picture 5" descr="Stright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5" y="921870"/>
            <a:ext cx="2670140" cy="1964696"/>
          </a:xfrm>
          <a:prstGeom prst="rect">
            <a:avLst/>
          </a:prstGeom>
        </p:spPr>
      </p:pic>
      <p:pic>
        <p:nvPicPr>
          <p:cNvPr id="7" name="Picture 6" descr="Strigh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25" y="921870"/>
            <a:ext cx="1590814" cy="1968830"/>
          </a:xfrm>
          <a:prstGeom prst="rect">
            <a:avLst/>
          </a:prstGeom>
        </p:spPr>
      </p:pic>
      <p:pic>
        <p:nvPicPr>
          <p:cNvPr id="8" name="Picture 7" descr="Straight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39" y="911426"/>
            <a:ext cx="3422674" cy="197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886857"/>
            <a:ext cx="1324697" cy="78878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Pivot</a:t>
            </a:r>
          </a:p>
        </p:txBody>
      </p:sp>
      <p:sp>
        <p:nvSpPr>
          <p:cNvPr id="10" name="Oval 9"/>
          <p:cNvSpPr/>
          <p:nvPr/>
        </p:nvSpPr>
        <p:spPr>
          <a:xfrm>
            <a:off x="7672660" y="1955438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7938" y="2099489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677938" y="2281643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80207" y="2438942"/>
            <a:ext cx="195462" cy="45719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77938" y="259695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19060</TotalTime>
  <Words>51</Words>
  <Application>Microsoft Macintosh PowerPoint</Application>
  <PresentationFormat>On-screen Show (4:3)</PresentationFormat>
  <Paragraphs>35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23</cp:revision>
  <dcterms:created xsi:type="dcterms:W3CDTF">2016-02-17T23:01:57Z</dcterms:created>
  <dcterms:modified xsi:type="dcterms:W3CDTF">2016-03-03T14:54:30Z</dcterms:modified>
</cp:coreProperties>
</file>